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FF84-1795-684E-BC00-7094CE589E2D}" type="datetimeFigureOut">
              <a:rPr lang="en-US" smtClean="0"/>
              <a:t>5/9/18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C0F-F345-8043-8A45-33D54BF7B3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80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544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0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EE04-5EF0-7E47-A890-3FE05596DB4E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14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9DFDD-8C34-2D42-8EA1-E740CF953E60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1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01852-394A-3C4D-8AFD-00E449EB7CBB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270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C6C19-34FF-6A4D-8785-2EDE611366C5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55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C8EC-6A80-144E-AC33-ED7CCCD4EA38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21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22E9A-C880-AB40-8ACA-AD9DDB4E49FB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70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890-DEF9-1A4B-B2EA-1D00E1C3FF22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80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693A5-D60F-2E47-A8A7-06E629F25ABC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2B6C-B199-444B-8FD7-8A69138B68D3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3F86-89B4-1F43-A3AB-64FFF71485FF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90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C3AF983-B6A7-2F46-B8DB-C85B386C38CF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4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CA14661-BBBA-2C44-BA65-B349692E305A}" type="datetime1">
              <a:rPr lang="en-US" smtClean="0"/>
              <a:t>5/9/18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025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9AD-F10A-154D-9B72-87B1359344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Tracking Home humidity (Alerts)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49976-5FE6-0244-9FF4-E0BABD6DBB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SEIS 744-01 IoT</a:t>
            </a:r>
          </a:p>
          <a:p>
            <a:r>
              <a:rPr lang="en-US" dirty="0"/>
              <a:t>Matthew Lipinski</a:t>
            </a:r>
          </a:p>
        </p:txBody>
      </p:sp>
    </p:spTree>
    <p:extLst>
      <p:ext uri="{BB962C8B-B14F-4D97-AF65-F5344CB8AC3E}">
        <p14:creationId xmlns:p14="http://schemas.microsoft.com/office/powerpoint/2010/main" val="168538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B5D94-6387-0A44-A13F-32333E28D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 &amp; Sleep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AE8B0-4A8F-C642-A1BF-24BA2DD4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488423"/>
            <a:ext cx="7729728" cy="1394694"/>
          </a:xfrm>
        </p:spPr>
        <p:txBody>
          <a:bodyPr/>
          <a:lstStyle/>
          <a:p>
            <a:r>
              <a:rPr lang="en-US" dirty="0"/>
              <a:t>A good night’s rest doesn’t just depend on the temperature.</a:t>
            </a:r>
          </a:p>
          <a:p>
            <a:r>
              <a:rPr lang="en-US" dirty="0"/>
              <a:t>As Minnesotans we are well aware of what humidity is.</a:t>
            </a:r>
          </a:p>
          <a:p>
            <a:r>
              <a:rPr lang="en-US" dirty="0"/>
              <a:t>We seem to live on both ends of the spectrum.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CF1A2-0596-BB45-9519-7A56B749A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4381082"/>
            <a:ext cx="3434203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36F904-3B9F-6248-B801-D21DCA63D6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59" r="11393"/>
          <a:stretch/>
        </p:blipFill>
        <p:spPr>
          <a:xfrm>
            <a:off x="6577584" y="4380101"/>
            <a:ext cx="3383280" cy="22869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B9573F-D3D9-4745-862F-B424A628DF26}"/>
              </a:ext>
            </a:extLst>
          </p:cNvPr>
          <p:cNvSpPr/>
          <p:nvPr/>
        </p:nvSpPr>
        <p:spPr>
          <a:xfrm>
            <a:off x="3072901" y="3787242"/>
            <a:ext cx="173797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994158-8A09-5740-B038-A1CE9522D38C}"/>
              </a:ext>
            </a:extLst>
          </p:cNvPr>
          <p:cNvSpPr/>
          <p:nvPr/>
        </p:nvSpPr>
        <p:spPr>
          <a:xfrm>
            <a:off x="7390618" y="3775520"/>
            <a:ext cx="1757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33FFDD8-4726-1F49-8B97-3F15A9E8F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83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AA8B-52CE-E24E-AA16-213B8FD56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 Humidity Alerts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482E9-E513-CA4D-A7A7-F377D0FB2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Particle Photon and humidity sensor to get alerts based on room humidity.</a:t>
            </a:r>
          </a:p>
          <a:p>
            <a:r>
              <a:rPr lang="en-US" dirty="0"/>
              <a:t>I’ll receive alerts based on a humidity threshold set for my bedroom.</a:t>
            </a:r>
          </a:p>
          <a:p>
            <a:r>
              <a:rPr lang="en-US" dirty="0"/>
              <a:t>Utilize humidifier in the winter and </a:t>
            </a:r>
            <a:r>
              <a:rPr lang="en-US" dirty="0" err="1"/>
              <a:t>dehumiditifier</a:t>
            </a:r>
            <a:r>
              <a:rPr lang="en-US" dirty="0"/>
              <a:t> in the summer.</a:t>
            </a:r>
          </a:p>
          <a:p>
            <a:r>
              <a:rPr lang="en-US" dirty="0"/>
              <a:t>Capture humidity data for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77A68-586B-4A41-95EE-9BACA17F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86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AAA5-FA43-FF4D-BFF2-48191E85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C9922F-89B0-BE45-82E4-C229B87DD0C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716484"/>
            <a:ext cx="4697276" cy="3101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070B61-F54D-B34B-B289-B62E1C377875}"/>
              </a:ext>
            </a:extLst>
          </p:cNvPr>
          <p:cNvSpPr txBox="1"/>
          <p:nvPr/>
        </p:nvSpPr>
        <p:spPr>
          <a:xfrm>
            <a:off x="7192536" y="2716484"/>
            <a:ext cx="2768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measuring </a:t>
            </a:r>
          </a:p>
          <a:p>
            <a:r>
              <a:rPr lang="en-US" dirty="0"/>
              <a:t>range:  0-100%RH</a:t>
            </a:r>
          </a:p>
          <a:p>
            <a:r>
              <a:rPr lang="en-US" dirty="0"/>
              <a:t>Accuracy:  ±2%RH</a:t>
            </a:r>
          </a:p>
          <a:p>
            <a:endParaRPr lang="en-US" dirty="0"/>
          </a:p>
          <a:p>
            <a:r>
              <a:rPr lang="en-US" dirty="0"/>
              <a:t>Temperature measuring</a:t>
            </a:r>
          </a:p>
          <a:p>
            <a:r>
              <a:rPr lang="en-US" dirty="0"/>
              <a:t>Range:  -40 °F – 176 °F</a:t>
            </a:r>
          </a:p>
          <a:p>
            <a:r>
              <a:rPr lang="en-US" dirty="0"/>
              <a:t>Accuracy:  ~2 °F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789E3-5315-DA4D-9281-EED156E45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73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E75C-E097-A046-A106-683A4A04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IFTTT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595233-95FA-AC40-90D2-FF51CB2B7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645" y="2620441"/>
            <a:ext cx="2503348" cy="3101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C07829-972C-244E-A387-8579E0B4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008" y="2620441"/>
            <a:ext cx="2493330" cy="309981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15294-C36F-874A-AC88-90188743F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03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222-55E8-DC4D-B3D6-25B264E2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AB000-90CD-2442-95CA-01655F4D7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710" y="2384205"/>
            <a:ext cx="2278580" cy="405004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88CE9-4A1E-E543-86E1-CD35DC29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17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E9226-CA36-684D-B326-8E274999F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3EEC83-5AF4-D644-AAC1-9C26F6196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070" y="2690696"/>
            <a:ext cx="4791794" cy="3291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B1345-EDD7-B540-BD25-B716DA57B009}"/>
              </a:ext>
            </a:extLst>
          </p:cNvPr>
          <p:cNvSpPr txBox="1"/>
          <p:nvPr/>
        </p:nvSpPr>
        <p:spPr>
          <a:xfrm>
            <a:off x="2118732" y="2690696"/>
            <a:ext cx="27878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Exports (CSV)</a:t>
            </a:r>
          </a:p>
          <a:p>
            <a:endParaRPr lang="en-US" dirty="0"/>
          </a:p>
          <a:p>
            <a:r>
              <a:rPr lang="en-US" dirty="0"/>
              <a:t>Entry ID</a:t>
            </a:r>
          </a:p>
          <a:p>
            <a:r>
              <a:rPr lang="en-US" dirty="0"/>
              <a:t>Date/Time</a:t>
            </a:r>
          </a:p>
          <a:p>
            <a:r>
              <a:rPr lang="en-US" dirty="0"/>
              <a:t>Reading</a:t>
            </a:r>
          </a:p>
          <a:p>
            <a:endParaRPr lang="en-US" dirty="0"/>
          </a:p>
          <a:p>
            <a:r>
              <a:rPr lang="en-US" dirty="0"/>
              <a:t>Utilizing </a:t>
            </a:r>
            <a:r>
              <a:rPr lang="en-US" dirty="0" err="1"/>
              <a:t>ThingSpeak.com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8828A-7B41-0E49-99AB-AD9FE98D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0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3E5D-32CA-114D-9AAB-B2963E0D3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696CC4-4E27-BE4A-BFAF-7067D476B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Complexity of working with hardware, software, and the network.</a:t>
            </a:r>
          </a:p>
          <a:p>
            <a:r>
              <a:rPr lang="en-US" dirty="0"/>
              <a:t>Reliability of components.</a:t>
            </a:r>
          </a:p>
          <a:p>
            <a:r>
              <a:rPr lang="en-US" dirty="0"/>
              <a:t>Code integration and customization.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FD33C-1EB7-B54A-A305-D8E90D67A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4DFE9-470D-0349-AE92-9214059D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247DE-867A-DF41-93CE-4C5C3C5F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additional sensors for other rooms in the house and garage.</a:t>
            </a:r>
          </a:p>
          <a:p>
            <a:r>
              <a:rPr lang="en-US" dirty="0"/>
              <a:t>Capture and store humidity and temperature data.</a:t>
            </a:r>
          </a:p>
          <a:p>
            <a:pPr lvl="1"/>
            <a:r>
              <a:rPr lang="en-US" dirty="0"/>
              <a:t>Azure IoT Hub or Google Cloud Platform.</a:t>
            </a:r>
          </a:p>
          <a:p>
            <a:pPr lvl="1"/>
            <a:r>
              <a:rPr lang="en-US" dirty="0"/>
              <a:t>Combine home temperature data and local forecast to predict energy usage.</a:t>
            </a:r>
          </a:p>
          <a:p>
            <a:r>
              <a:rPr lang="en-US" dirty="0"/>
              <a:t>Increase smart home device inventory (as prices continue to decline).</a:t>
            </a:r>
          </a:p>
          <a:p>
            <a:r>
              <a:rPr lang="en-US" dirty="0"/>
              <a:t>Eventually move into outdoor sensors for gardening.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5A3DF-B899-214D-804C-0C6AA1FB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5954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{136106E2-36AB-D54A-AF37-7F55A51A3927}tf10001120</Template>
  <TotalTime>2632</TotalTime>
  <Words>242</Words>
  <Application>Microsoft Macintosh PowerPoint</Application>
  <PresentationFormat>Widescreen</PresentationFormat>
  <Paragraphs>53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Tracking Home humidity (Alerts)</vt:lpstr>
      <vt:lpstr>Humidity &amp; Sleep</vt:lpstr>
      <vt:lpstr>Objective:  Humidity Alerts</vt:lpstr>
      <vt:lpstr>prototyping</vt:lpstr>
      <vt:lpstr>IFTTT</vt:lpstr>
      <vt:lpstr>alert</vt:lpstr>
      <vt:lpstr>Data</vt:lpstr>
      <vt:lpstr>Lessons learned</vt:lpstr>
      <vt:lpstr>Future considerations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Home humidity (Alerts)</dc:title>
  <dc:creator>Lipinski, Matthew E.</dc:creator>
  <cp:lastModifiedBy>Lipinski, Matthew E.</cp:lastModifiedBy>
  <cp:revision>17</cp:revision>
  <dcterms:created xsi:type="dcterms:W3CDTF">2018-05-06T02:57:39Z</dcterms:created>
  <dcterms:modified xsi:type="dcterms:W3CDTF">2018-05-09T22:40:00Z</dcterms:modified>
</cp:coreProperties>
</file>

<file path=docProps/thumbnail.jpeg>
</file>